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6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12/5/2020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Lecturer</a:t>
            </a:r>
            <a:r>
              <a:rPr lang="en-US" dirty="0"/>
              <a:t>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</a:t>
            </a:r>
            <a:r>
              <a:rPr lang="en-US" dirty="0" smtClean="0"/>
              <a:t>City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Unit </a:t>
            </a:r>
            <a:r>
              <a:rPr lang="en-US" b="1" u="sng" dirty="0" smtClean="0">
                <a:solidFill>
                  <a:srgbClr val="FF0000"/>
                </a:solidFill>
              </a:rPr>
              <a:t>3:</a:t>
            </a:r>
            <a:r>
              <a:rPr lang="en-US" b="1" dirty="0" smtClean="0">
                <a:solidFill>
                  <a:srgbClr val="FF0000"/>
                </a:solidFill>
              </a:rPr>
              <a:t> Let me get back to you on that (cont.)</a:t>
            </a:r>
            <a:endParaRPr lang="en-US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" y="365125"/>
            <a:ext cx="11913326" cy="1325563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7. Complete the reported sentences, as in the example 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24806"/>
            <a:ext cx="9725025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4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70510"/>
            <a:ext cx="9163050" cy="2476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3559" y="2841625"/>
            <a:ext cx="9302780" cy="190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94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210800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408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9.Make sentences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969645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168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73" y="334169"/>
            <a:ext cx="919162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000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12" y="1576387"/>
            <a:ext cx="9782175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3491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841" y="605926"/>
            <a:ext cx="11109785" cy="345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82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7102"/>
            <a:ext cx="10267950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496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65124"/>
            <a:ext cx="11319038" cy="347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88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2" y="365125"/>
            <a:ext cx="11077575" cy="44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795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621468" cy="52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166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68" y="365125"/>
            <a:ext cx="982980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557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7089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Answers: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029" y="1175657"/>
            <a:ext cx="5139374" cy="54080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3402" y="1825625"/>
            <a:ext cx="6627189" cy="164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03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609" y="193715"/>
            <a:ext cx="9843052" cy="417950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 all vocabulary from unit 1 to unit 3.</a:t>
            </a:r>
            <a:endParaRPr lang="vi-VN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vi-VN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51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for </a:t>
            </a:r>
            <a:r>
              <a:rPr lang="en-US" sz="51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Revision and mid-term Test</a:t>
            </a:r>
            <a:endParaRPr lang="en-US" sz="5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87</Words>
  <Application>Microsoft Office PowerPoint</Application>
  <PresentationFormat>Widescreen</PresentationFormat>
  <Paragraphs>19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7. Complete the reported sentences, as in the example </vt:lpstr>
      <vt:lpstr>PowerPoint Presentation</vt:lpstr>
      <vt:lpstr>PowerPoint Presentation</vt:lpstr>
      <vt:lpstr>9.Make sentences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Answers: 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Admin</cp:lastModifiedBy>
  <cp:revision>64</cp:revision>
  <dcterms:created xsi:type="dcterms:W3CDTF">2020-03-27T13:41:19Z</dcterms:created>
  <dcterms:modified xsi:type="dcterms:W3CDTF">2020-05-12T05:15:19Z</dcterms:modified>
</cp:coreProperties>
</file>